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184" autoAdjust="0"/>
  </p:normalViewPr>
  <p:slideViewPr>
    <p:cSldViewPr snapToGrid="0">
      <p:cViewPr varScale="1">
        <p:scale>
          <a:sx n="85" d="100"/>
          <a:sy n="85" d="100"/>
        </p:scale>
        <p:origin x="10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A236D5-5A60-ADC3-8A3B-DAA893E41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C420206-77CC-1E3E-2365-1C635E4B4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EA1AAD-C271-1431-4AD5-3B7931FBD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B943-78B9-4AF4-8848-C332E651C46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927543-3E15-8FF3-6124-72A108083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C26B1B-421C-3F47-EF38-9585F88EA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FEA1-D871-40C1-A7A5-0264696F3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90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0E8CE5-4FFF-8B26-8E7E-A439D42F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61BDB45-AD1A-DFA8-F69B-DF29F6080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C9B146-E16C-49AB-280C-75E5DDD50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B943-78B9-4AF4-8848-C332E651C46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50572E-378D-409D-8A10-ED9A5C9D8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68E69E-7F92-88D4-6CA3-5E5F5A804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FEA1-D871-40C1-A7A5-0264696F3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02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6FC27C5-EDCB-B12A-1576-30DA1A7D37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905B8E-9D50-14F7-6F60-B9AC76A45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DA4107-37AB-F104-03DF-C52ED2386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B943-78B9-4AF4-8848-C332E651C46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D8E382-F782-75A3-81EA-DF4BE83F2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A1AF35-D9DC-5F8F-5423-9837ADA97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FEA1-D871-40C1-A7A5-0264696F3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9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32FAFD-65F0-1F3B-CF0F-65C51B752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3D8580-C5AE-7852-B939-A314AF544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9217E9-37A3-598C-1D50-00D677CBA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B943-78B9-4AF4-8848-C332E651C46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19218C-06C1-A833-A05D-C7A9D1AEE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5C7B58-8109-F4DE-3F15-F40A19BB6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FEA1-D871-40C1-A7A5-0264696F3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38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CD737-CBF8-C48D-848D-DED7530E5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F17923-9DDD-C767-EB64-20B78F44C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6C1EFF-E7BD-E434-9661-8488A2AE8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B943-78B9-4AF4-8848-C332E651C46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5A238F-FF4E-8C20-9ED5-67624184E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914B4A-0D39-8261-789B-A50DD8C7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FEA1-D871-40C1-A7A5-0264696F3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9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83EE77-0B19-17DF-8E8F-FCF20675E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DA1BB0-60F0-2292-3BF0-E7EBE74D9D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ECDE8BA-67EF-80B5-46F5-BA96BCEE9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519331-FE65-ADF9-4FCE-F504A0B2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B943-78B9-4AF4-8848-C332E651C46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7409A0-8765-BAE6-43CD-785EA6F1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5A11DB-DB0F-FB17-D91B-31CB87AF4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FEA1-D871-40C1-A7A5-0264696F3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29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F3CD9-DBF1-916D-0139-366F2EAA4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59C45A-6568-D7BA-7593-090837CD8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BF5F1C-3D6C-A85B-90E2-2011195E4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88E3C8B-D3F5-FB7F-3A87-A3BE58045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EBBED48-A31D-0CE0-505F-0001BC3A3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FF01B72-0EC6-B9CE-30B3-30B60237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B943-78B9-4AF4-8848-C332E651C46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10D0C8C-9B6C-D476-7426-FFF09B4E6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E7A73FC-CE89-484C-A054-3E8E82EC0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FEA1-D871-40C1-A7A5-0264696F3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27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0BA715-08BD-A97A-ABDE-A7F2A8913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02B134-4A47-D744-073E-41C5A5FF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B943-78B9-4AF4-8848-C332E651C46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77B6E66-051F-7DE6-8A02-D85071732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DE722A3-65F7-9414-2B5F-C682D7F8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FEA1-D871-40C1-A7A5-0264696F3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3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0A1F0BD-7652-76A7-0092-498A5E7D6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B943-78B9-4AF4-8848-C332E651C46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D5938F5-1845-C407-39E8-FC6107593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61DB885-7A65-C0B9-A1BC-8B051FC8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FEA1-D871-40C1-A7A5-0264696F3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96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8D5E56-C3B8-69B2-E27C-C1542AF89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7395CE-E619-2BC1-FCF6-3C2A631D0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5FEFD27-BBAE-A7F6-58F3-EE8F1C8D6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CD0E10-BB6B-9B41-BA83-FBCC4447D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B943-78B9-4AF4-8848-C332E651C46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4C282E-E09B-A705-9875-407A9CB52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D42609-C1D7-CF63-9409-A3C07BAC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FEA1-D871-40C1-A7A5-0264696F3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95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3FFF4A-3EB3-B45F-FCED-937CB1497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496FB7D-367D-5D2C-5E10-80E9154FB6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781DF5F-1D5A-F699-485F-8E8B9F685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354DDF-34C9-B7F9-5514-00DBD9555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B943-78B9-4AF4-8848-C332E651C46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D98121-8CB5-9435-4E88-0CD25C751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069F1D-0790-19E9-53DE-391997D17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FEA1-D871-40C1-A7A5-0264696F3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35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E58804F-2675-8D91-B416-33BD942BE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68A64E-9895-6B7C-DCD7-218889DA0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A84EC1-E455-26DC-9377-27CFF1159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3B943-78B9-4AF4-8848-C332E651C467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B6EB77-4777-1357-3E29-4C6DDA71C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F8BB40-B9D6-D468-AF79-A72257F32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5FEA1-D871-40C1-A7A5-0264696F3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30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BD242E26-19B9-9E34-9E4B-2D820ADB0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924" y="19239"/>
            <a:ext cx="2726956" cy="82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28494C0-C0E0-77F9-7F14-307D9F1B60BD}"/>
              </a:ext>
            </a:extLst>
          </p:cNvPr>
          <p:cNvSpPr txBox="1"/>
          <p:nvPr/>
        </p:nvSpPr>
        <p:spPr>
          <a:xfrm>
            <a:off x="3986323" y="681432"/>
            <a:ext cx="38501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pPr algn="ctr"/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KADOTA INTERNAL MEDICINE CLINIC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FDC503-9BB3-48B2-3954-041345468E3B}"/>
              </a:ext>
            </a:extLst>
          </p:cNvPr>
          <p:cNvSpPr txBox="1"/>
          <p:nvPr/>
        </p:nvSpPr>
        <p:spPr>
          <a:xfrm>
            <a:off x="4855958" y="6334780"/>
            <a:ext cx="219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ＫＡＤＯＴＡ</a:t>
            </a:r>
            <a:r>
              <a:rPr lang="en-US" altLang="ja-JP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ja-JP" sz="700" dirty="0">
                <a:latin typeface="Arial" panose="020B0604020202020204" pitchFamily="34" charset="0"/>
                <a:cs typeface="Arial" panose="020B0604020202020204" pitchFamily="34" charset="0"/>
              </a:rPr>
              <a:t>INTERNAL MEDICINE CLINIC</a:t>
            </a:r>
            <a:endParaRPr kumimoji="1" lang="ja-JP" alt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2BBF4A1-3D08-A5C0-E4E4-5A32B0C4DF38}"/>
              </a:ext>
            </a:extLst>
          </p:cNvPr>
          <p:cNvSpPr txBox="1"/>
          <p:nvPr/>
        </p:nvSpPr>
        <p:spPr>
          <a:xfrm>
            <a:off x="1894824" y="1551124"/>
            <a:ext cx="879110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お休みをいただいていた門田院長は順調に回復し、以下の予定で診療を再開致します。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みなさまには、ご心配いただき、心より感謝致しております。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600"/>
              </a:spcAft>
            </a:pP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EB3E0B6-B972-8055-C4D2-F2FE9A638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208814"/>
              </p:ext>
            </p:extLst>
          </p:nvPr>
        </p:nvGraphicFramePr>
        <p:xfrm>
          <a:off x="1894824" y="3556618"/>
          <a:ext cx="8119709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374">
                  <a:extLst>
                    <a:ext uri="{9D8B030D-6E8A-4147-A177-3AD203B41FA5}">
                      <a16:colId xmlns:a16="http://schemas.microsoft.com/office/drawing/2014/main" val="335123276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20905701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24497631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8806256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06613485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737532776"/>
                    </a:ext>
                  </a:extLst>
                </a:gridCol>
              </a:tblGrid>
              <a:tr h="3671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C000"/>
                          </a:solidFill>
                        </a:rPr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solidFill>
                            <a:srgbClr val="FFC000"/>
                          </a:solidFill>
                        </a:rPr>
                        <a:t>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</a:rPr>
                        <a:t>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C000"/>
                          </a:solidFill>
                        </a:rPr>
                        <a:t>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C000"/>
                          </a:solidFill>
                        </a:rPr>
                        <a:t>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146918"/>
                  </a:ext>
                </a:extLst>
              </a:tr>
              <a:tr h="7044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振替休日</a:t>
                      </a:r>
                      <a:endParaRPr kumimoji="1" lang="en-US" altLang="ja-JP" sz="1800" b="1" u="sng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2800" b="1" dirty="0">
                          <a:solidFill>
                            <a:srgbClr val="FFC000"/>
                          </a:solidFill>
                        </a:rPr>
                        <a:t>12</a:t>
                      </a:r>
                      <a:endParaRPr kumimoji="1" lang="ja-JP" alt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午後</a:t>
                      </a:r>
                      <a:r>
                        <a:rPr kumimoji="1" lang="ja-JP" altLang="en-US" sz="1800" b="1" u="sng" dirty="0">
                          <a:solidFill>
                            <a:srgbClr val="002060"/>
                          </a:solidFill>
                        </a:rPr>
                        <a:t>診療</a:t>
                      </a:r>
                      <a:endParaRPr kumimoji="1" lang="en-US" altLang="ja-JP" sz="18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dirty="0">
                          <a:solidFill>
                            <a:srgbClr val="002060"/>
                          </a:solidFill>
                        </a:rPr>
                        <a:t>13</a:t>
                      </a:r>
                      <a:endParaRPr kumimoji="1" lang="ja-JP" altLang="en-US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通常休診</a:t>
                      </a:r>
                      <a:endParaRPr kumimoji="1" lang="en-US" altLang="ja-JP" sz="1800" b="1" u="sng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2800" b="1" dirty="0">
                          <a:solidFill>
                            <a:srgbClr val="FF0000"/>
                          </a:solidFill>
                        </a:rPr>
                        <a:t>14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午前</a:t>
                      </a:r>
                      <a:r>
                        <a:rPr kumimoji="1" lang="ja-JP" altLang="en-US" sz="1800" b="1" u="sng" dirty="0">
                          <a:solidFill>
                            <a:srgbClr val="002060"/>
                          </a:solidFill>
                        </a:rPr>
                        <a:t>診療</a:t>
                      </a:r>
                      <a:endParaRPr kumimoji="1" lang="en-US" altLang="ja-JP" sz="28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dirty="0">
                          <a:solidFill>
                            <a:srgbClr val="002060"/>
                          </a:solidFill>
                        </a:rPr>
                        <a:t>15</a:t>
                      </a:r>
                      <a:endParaRPr kumimoji="1" lang="ja-JP" alt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午前</a:t>
                      </a:r>
                      <a:r>
                        <a:rPr kumimoji="1" lang="ja-JP" altLang="en-US" sz="1800" b="1" u="sng" dirty="0">
                          <a:solidFill>
                            <a:schemeClr val="tx1"/>
                          </a:solidFill>
                        </a:rPr>
                        <a:t>診療</a:t>
                      </a:r>
                      <a:r>
                        <a:rPr kumimoji="1" lang="en-US" altLang="ja-JP" sz="2800" b="1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午前</a:t>
                      </a:r>
                      <a:r>
                        <a:rPr kumimoji="1" lang="ja-JP" altLang="en-US" sz="1800" b="1" u="sng" dirty="0">
                          <a:solidFill>
                            <a:srgbClr val="002060"/>
                          </a:solidFill>
                        </a:rPr>
                        <a:t>診療</a:t>
                      </a:r>
                      <a:endParaRPr kumimoji="1" lang="en-US" altLang="ja-JP" sz="28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dirty="0">
                          <a:solidFill>
                            <a:srgbClr val="002060"/>
                          </a:solidFill>
                        </a:rPr>
                        <a:t>17</a:t>
                      </a:r>
                      <a:endParaRPr kumimoji="1" lang="ja-JP" alt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245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午前</a:t>
                      </a:r>
                      <a:r>
                        <a:rPr kumimoji="1" lang="ja-JP" altLang="en-US" sz="1800" b="1" u="sng" dirty="0">
                          <a:solidFill>
                            <a:srgbClr val="002060"/>
                          </a:solidFill>
                        </a:rPr>
                        <a:t>診療</a:t>
                      </a:r>
                      <a:endParaRPr kumimoji="1" lang="en-US" altLang="ja-JP" sz="28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u="none" dirty="0">
                          <a:solidFill>
                            <a:srgbClr val="002060"/>
                          </a:solidFill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午前</a:t>
                      </a:r>
                      <a:r>
                        <a:rPr kumimoji="1" lang="ja-JP" altLang="en-US" sz="1800" b="1" u="sng" dirty="0">
                          <a:solidFill>
                            <a:srgbClr val="002060"/>
                          </a:solidFill>
                        </a:rPr>
                        <a:t>診療</a:t>
                      </a:r>
                      <a:endParaRPr kumimoji="1" lang="en-US" altLang="ja-JP" sz="28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dirty="0">
                          <a:solidFill>
                            <a:srgbClr val="002060"/>
                          </a:solidFill>
                        </a:rPr>
                        <a:t>20</a:t>
                      </a:r>
                      <a:endParaRPr kumimoji="1" lang="ja-JP" alt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通常休診</a:t>
                      </a:r>
                      <a:endParaRPr kumimoji="1" lang="en-US" altLang="ja-JP" sz="1800" b="1" u="sng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2800" b="1" dirty="0">
                          <a:solidFill>
                            <a:srgbClr val="FF0000"/>
                          </a:solidFill>
                        </a:rPr>
                        <a:t>21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午前</a:t>
                      </a:r>
                      <a:r>
                        <a:rPr kumimoji="1" lang="ja-JP" altLang="en-US" sz="1800" b="1" u="sng" dirty="0">
                          <a:solidFill>
                            <a:srgbClr val="002060"/>
                          </a:solidFill>
                        </a:rPr>
                        <a:t>診療</a:t>
                      </a:r>
                      <a:endParaRPr kumimoji="1" lang="en-US" altLang="ja-JP" sz="28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2800" b="1" dirty="0">
                          <a:solidFill>
                            <a:srgbClr val="002060"/>
                          </a:solidFill>
                        </a:rPr>
                        <a:t>22</a:t>
                      </a:r>
                      <a:endParaRPr kumimoji="1" lang="ja-JP" altLang="en-US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祝日休診</a:t>
                      </a:r>
                      <a:endParaRPr kumimoji="1" lang="en-US" altLang="ja-JP" sz="1800" b="1" u="sng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2800" b="1" dirty="0">
                          <a:solidFill>
                            <a:srgbClr val="FF0000"/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代診</a:t>
                      </a:r>
                      <a:r>
                        <a:rPr kumimoji="1" lang="ja-JP" altLang="en-US" sz="1800" b="1" u="sng" dirty="0">
                          <a:solidFill>
                            <a:srgbClr val="002060"/>
                          </a:solidFill>
                        </a:rPr>
                        <a:t>診療</a:t>
                      </a:r>
                      <a:endParaRPr kumimoji="1" lang="en-US" altLang="ja-JP" sz="28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u="none" dirty="0">
                          <a:solidFill>
                            <a:srgbClr val="002060"/>
                          </a:solidFill>
                        </a:rPr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497166"/>
                  </a:ext>
                </a:extLst>
              </a:tr>
              <a:tr h="4435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午前</a:t>
                      </a:r>
                      <a:r>
                        <a:rPr kumimoji="1" lang="ja-JP" altLang="en-US" sz="1800" b="1" u="sng" dirty="0">
                          <a:solidFill>
                            <a:srgbClr val="002060"/>
                          </a:solidFill>
                        </a:rPr>
                        <a:t>診療</a:t>
                      </a:r>
                      <a:endParaRPr kumimoji="1" lang="en-US" altLang="ja-JP" sz="28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2800" b="1" dirty="0">
                          <a:solidFill>
                            <a:srgbClr val="002060"/>
                          </a:solidFill>
                        </a:rPr>
                        <a:t>26</a:t>
                      </a:r>
                      <a:endParaRPr kumimoji="1" lang="ja-JP" altLang="en-US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午前</a:t>
                      </a:r>
                      <a:r>
                        <a:rPr kumimoji="1" lang="ja-JP" altLang="en-US" sz="1800" b="1" u="sng" dirty="0">
                          <a:solidFill>
                            <a:srgbClr val="002060"/>
                          </a:solidFill>
                        </a:rPr>
                        <a:t>診療</a:t>
                      </a:r>
                      <a:endParaRPr kumimoji="1" lang="en-US" altLang="ja-JP" sz="28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dirty="0">
                          <a:solidFill>
                            <a:srgbClr val="002060"/>
                          </a:solidFill>
                        </a:rPr>
                        <a:t>27</a:t>
                      </a:r>
                      <a:endParaRPr kumimoji="1" lang="ja-JP" alt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通常休診</a:t>
                      </a:r>
                      <a:endParaRPr kumimoji="1" lang="en-US" altLang="ja-JP" sz="1800" b="1" u="sng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2800" b="1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午前</a:t>
                      </a:r>
                      <a:r>
                        <a:rPr kumimoji="1" lang="ja-JP" altLang="en-US" sz="1800" b="1" u="sng" dirty="0">
                          <a:solidFill>
                            <a:srgbClr val="002060"/>
                          </a:solidFill>
                        </a:rPr>
                        <a:t>診療</a:t>
                      </a:r>
                      <a:endParaRPr kumimoji="1" lang="en-US" altLang="ja-JP" sz="28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2800" b="1" dirty="0">
                          <a:solidFill>
                            <a:srgbClr val="002060"/>
                          </a:solidFill>
                        </a:rPr>
                        <a:t>29</a:t>
                      </a:r>
                      <a:endParaRPr kumimoji="1" lang="ja-JP" altLang="en-US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u="sng" dirty="0">
                          <a:solidFill>
                            <a:srgbClr val="FF0000"/>
                          </a:solidFill>
                        </a:rPr>
                        <a:t>午前</a:t>
                      </a:r>
                      <a:r>
                        <a:rPr kumimoji="1" lang="ja-JP" altLang="en-US" sz="1800" b="1" u="sng" dirty="0">
                          <a:solidFill>
                            <a:schemeClr val="tx1"/>
                          </a:solidFill>
                        </a:rPr>
                        <a:t>診療</a:t>
                      </a:r>
                      <a:endParaRPr kumimoji="1" lang="en-US" altLang="ja-JP" sz="1800" b="1" u="sng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28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u="sng" dirty="0">
                          <a:solidFill>
                            <a:srgbClr val="002060"/>
                          </a:solidFill>
                        </a:rPr>
                        <a:t>通常診療</a:t>
                      </a:r>
                      <a:endParaRPr kumimoji="1" lang="en-US" altLang="ja-JP" sz="28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2800" b="1" dirty="0">
                          <a:solidFill>
                            <a:srgbClr val="002060"/>
                          </a:solidFill>
                        </a:rPr>
                        <a:t>2</a:t>
                      </a:r>
                      <a:endParaRPr kumimoji="1" lang="ja-JP" altLang="en-US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35640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FB13E9-BFDB-7F88-41CE-56D68714E308}"/>
              </a:ext>
            </a:extLst>
          </p:cNvPr>
          <p:cNvSpPr txBox="1"/>
          <p:nvPr/>
        </p:nvSpPr>
        <p:spPr>
          <a:xfrm>
            <a:off x="1894824" y="2767280"/>
            <a:ext cx="8791105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2/13(</a:t>
            </a:r>
            <a:r>
              <a:rPr kumimoji="1"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火</a:t>
            </a:r>
            <a:r>
              <a:rPr kumimoji="1"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は午後診療のみ、</a:t>
            </a:r>
            <a:r>
              <a:rPr kumimoji="1"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2/24(</a:t>
            </a:r>
            <a:r>
              <a:rPr kumimoji="1"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土</a:t>
            </a:r>
            <a:r>
              <a:rPr kumimoji="1"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は終日診療</a:t>
            </a:r>
            <a:r>
              <a:rPr kumimoji="1"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代診</a:t>
            </a:r>
            <a:r>
              <a:rPr kumimoji="1"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>
              <a:spcAft>
                <a:spcPts val="600"/>
              </a:spcAft>
            </a:pPr>
            <a:r>
              <a:rPr kumimoji="1"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それ以外は午前中のみの診療となりますのでご確認ください。 </a:t>
            </a:r>
            <a:endParaRPr kumimoji="1" lang="en-US" altLang="ja-JP" sz="16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C5BE4D-1300-59E1-A443-C6613B1EFAFE}"/>
              </a:ext>
            </a:extLst>
          </p:cNvPr>
          <p:cNvSpPr txBox="1"/>
          <p:nvPr/>
        </p:nvSpPr>
        <p:spPr>
          <a:xfrm>
            <a:off x="1894824" y="2297706"/>
            <a:ext cx="8558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院長の診察は</a:t>
            </a:r>
            <a:r>
              <a:rPr kumimoji="1"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2/13(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火</a:t>
            </a:r>
            <a:r>
              <a:rPr kumimoji="1"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から半日での再開、</a:t>
            </a:r>
            <a:r>
              <a:rPr kumimoji="1"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3/2(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</a:t>
            </a:r>
            <a:r>
              <a:rPr kumimoji="1"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から通常診療とさせていただきます。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2202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2227</TotalTime>
  <Words>161</Words>
  <Application>Microsoft Office PowerPoint</Application>
  <PresentationFormat>ワイド画面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ymonta19610609@gmail.com</dc:creator>
  <cp:lastModifiedBy>篤 門田</cp:lastModifiedBy>
  <cp:revision>66</cp:revision>
  <cp:lastPrinted>2024-02-15T06:56:26Z</cp:lastPrinted>
  <dcterms:created xsi:type="dcterms:W3CDTF">2023-02-16T08:34:31Z</dcterms:created>
  <dcterms:modified xsi:type="dcterms:W3CDTF">2024-02-15T07:12:38Z</dcterms:modified>
</cp:coreProperties>
</file>