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7C5F9-D314-4E1C-712E-0AC6DA004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BB09B3F-D7BB-0F80-C123-2BCF961EB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410DEA-CA53-D17E-FFC3-504228CD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581F52-95BA-678E-7C04-5955F793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3F3856-12E5-B83B-2C09-AC2EE9FD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67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02166-ED1A-2F75-A6E3-817AEB67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449A18-60F7-4DC4-12F2-A7CEF455B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B6C1C-90C2-B2D6-A1E4-46703379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39E3A6-8D75-767A-C136-E7C4B07AB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5515E7-55A0-614D-B365-EFCC496E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27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8662733-537C-930D-6D27-95317C2EE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6B9A50-A76B-C5FD-6E1C-9D0A6F1F6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46F701-C7CC-DB5D-0C8F-8AEE48CD4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571D79-C7E4-2561-7E21-9E8BA5D1D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16CC87-EA64-EDFF-0B1E-13352058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8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09C1C3-8AF9-EE57-95FB-5C6824FF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1F65DE-3FE4-F8D2-6BCB-0C73545B4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4A6E4A-14FB-7C08-7AF5-2A5623901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C1227B-B1A3-2705-88D3-ABB41B63A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017932-2628-4F06-CCF7-B3C283791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5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E82A2-C51E-AC7F-FA1F-1FDAAD320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9EE3A1-7E3A-8283-3019-787DD3CB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5988B7-B5EA-D44C-FDED-21F3861CB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4656B0-B8FE-EDE5-3612-FE516FB2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D92E57-17FE-378A-B6FA-ECC185BF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18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3C7930-AD99-5304-B7C4-CBB9DE40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712B8-C324-4FDD-A55D-E45605811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4BECA9-F8A4-61F9-6032-476E03C46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99A35D-55B8-6F09-F277-8F022FD5B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07454E-5EA9-64A1-68C6-8F6554E1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EE5B4D-31DA-232D-B367-1FFB1D66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38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23A31-9D14-BD5B-3E2A-55D286AB2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015CB6-8D6F-1988-2E23-FD41C304E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3F00DC-9AA8-247D-6099-5C12D656D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DF8617-828A-EEDE-9BB7-D208B4751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CAB9238-FC7F-5FA4-1C74-534F823EB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CE3597-7000-10D0-FD9E-9F2E175D1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C56387-6095-BC2C-A19A-AD9107CF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FC2AC97-6ED6-AC8B-5FD5-FCC3E03C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23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433BD5-C703-3FC5-F2E1-373F716DC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E7D13FD-BC28-626E-BE76-4FD0A069A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28FA86A-3BD4-1EF4-8D51-7C35CF5F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55CEBE-1615-08C1-8D16-907ACB96E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0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419A7-9F38-2623-CF58-AE76B2EE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3840F8-47FC-6DAC-EA13-0726EE3A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DB5942-6354-28B2-EC8C-99582A61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08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159A98-4111-2A44-2D44-371B42B1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C89B45-E467-6269-7118-9684B6A47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6053EF0-8803-620F-4E0B-3B75DE0E8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6D55B9-BFA2-C0E5-23F0-46099C20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0FC9DF-D282-D51E-62EB-6C3F7A299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A6F6D0-1A00-4343-69DC-1F6E74DB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28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8BA58-A0BA-D7DC-9466-88170018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58989F-2B94-CAFF-AEFD-6957C0FDA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10C64B-3876-E5F7-D642-9D7814851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4686B7-D69E-CE36-5868-2AF06583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BD794C-018C-7B62-6F4A-E085D3EB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BC5123-EE6A-E1B9-E065-4D6C76AC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3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E9ED66-5A18-10F9-2408-4F7DB488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C3E0BD-F822-4288-EDC4-905817E2B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97A652-F174-96BD-CCDF-10E30161A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D0CA-C306-4C34-8EAF-32D17FC9BA04}" type="datetimeFigureOut">
              <a:rPr kumimoji="1" lang="ja-JP" altLang="en-US" smtClean="0"/>
              <a:t>2024/1/20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62B296-05B1-AE4E-90FA-CD8BF59A0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791259-55AC-7455-2684-BDBB80AA21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487F2-2252-4FA6-A9D7-71250E46AF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20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BD242E26-19B9-9E34-9E4B-2D820ADB0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978" y="-18700"/>
            <a:ext cx="2938849" cy="91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28494C0-C0E0-77F9-7F14-307D9F1B60BD}"/>
              </a:ext>
            </a:extLst>
          </p:cNvPr>
          <p:cNvSpPr txBox="1"/>
          <p:nvPr/>
        </p:nvSpPr>
        <p:spPr>
          <a:xfrm>
            <a:off x="3986324" y="807002"/>
            <a:ext cx="38501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</a:p>
          <a:p>
            <a:pPr algn="ctr"/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KADOTA INTERNAL MEDICINE CLINIC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FDC503-9BB3-48B2-3954-041345468E3B}"/>
              </a:ext>
            </a:extLst>
          </p:cNvPr>
          <p:cNvSpPr txBox="1"/>
          <p:nvPr/>
        </p:nvSpPr>
        <p:spPr>
          <a:xfrm>
            <a:off x="4839849" y="6330223"/>
            <a:ext cx="2124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ＫＡＤＯＴＡ</a:t>
            </a:r>
            <a:r>
              <a:rPr lang="en-US" altLang="ja-JP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ja-JP" sz="800" dirty="0">
                <a:latin typeface="Arial" panose="020B0604020202020204" pitchFamily="34" charset="0"/>
                <a:cs typeface="Arial" panose="020B0604020202020204" pitchFamily="34" charset="0"/>
              </a:rPr>
              <a:t>INTERNAL MEDICINE CLINIC</a:t>
            </a:r>
            <a:endParaRPr kumimoji="1" lang="ja-JP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2BBF4A1-3D08-A5C0-E4E4-5A32B0C4DF38}"/>
              </a:ext>
            </a:extLst>
          </p:cNvPr>
          <p:cNvSpPr txBox="1"/>
          <p:nvPr/>
        </p:nvSpPr>
        <p:spPr>
          <a:xfrm>
            <a:off x="1022074" y="1765136"/>
            <a:ext cx="9762467" cy="3581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門田院長は、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年に受けた健康診断の大腸内視鏡検査時に発見されたポリープ切除で穿孔を起こし、　　以降不定期に癒着性イレウスを起こしていました。今回、過労により３回目の発症となりましたが、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絞扼性イレウスだったため、緊急入院、手術となりました。経過は順調ですが、院長診察再開には今しばらく時間がかかります。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予定は、２月</a:t>
            </a:r>
            <a:r>
              <a:rPr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日（火）半日診療～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です。その間、今まで通り</a:t>
            </a:r>
            <a:r>
              <a:rPr lang="ja-JP" altLang="en-US" sz="16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金曜日午前中は 八木先生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が、その他（</a:t>
            </a:r>
            <a:r>
              <a:rPr lang="ja-JP" altLang="en-US" sz="16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火曜日終日</a:t>
            </a:r>
            <a:r>
              <a:rPr lang="en-US" altLang="ja-JP" sz="16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1/23</a:t>
            </a:r>
            <a:r>
              <a:rPr lang="ja-JP" altLang="en-US" sz="16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6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2/6</a:t>
            </a:r>
            <a:r>
              <a:rPr lang="ja-JP" altLang="en-US" sz="16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を予定）は、不定期で代診の医師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が診療にあたります。　　　　みなさまには、ご不安、ご心配をおかけして、大変申し訳ございませんが、何卒ご理解いただきますよう、　よろしくお願い申し上げます。最新の情報と予約方法は、ウェブサイトに掲載いたします。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EB3E0B6-B972-8055-C4D2-F2FE9A638A33}"/>
              </a:ext>
            </a:extLst>
          </p:cNvPr>
          <p:cNvGraphicFramePr>
            <a:graphicFrameLocks noGrp="1"/>
          </p:cNvGraphicFramePr>
          <p:nvPr/>
        </p:nvGraphicFramePr>
        <p:xfrm>
          <a:off x="2029836" y="4341046"/>
          <a:ext cx="7744836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0806">
                  <a:extLst>
                    <a:ext uri="{9D8B030D-6E8A-4147-A177-3AD203B41FA5}">
                      <a16:colId xmlns:a16="http://schemas.microsoft.com/office/drawing/2014/main" val="3351232760"/>
                    </a:ext>
                  </a:extLst>
                </a:gridCol>
                <a:gridCol w="1290806">
                  <a:extLst>
                    <a:ext uri="{9D8B030D-6E8A-4147-A177-3AD203B41FA5}">
                      <a16:colId xmlns:a16="http://schemas.microsoft.com/office/drawing/2014/main" val="4209057019"/>
                    </a:ext>
                  </a:extLst>
                </a:gridCol>
                <a:gridCol w="1290806">
                  <a:extLst>
                    <a:ext uri="{9D8B030D-6E8A-4147-A177-3AD203B41FA5}">
                      <a16:colId xmlns:a16="http://schemas.microsoft.com/office/drawing/2014/main" val="4244976313"/>
                    </a:ext>
                  </a:extLst>
                </a:gridCol>
                <a:gridCol w="1290806">
                  <a:extLst>
                    <a:ext uri="{9D8B030D-6E8A-4147-A177-3AD203B41FA5}">
                      <a16:colId xmlns:a16="http://schemas.microsoft.com/office/drawing/2014/main" val="288062565"/>
                    </a:ext>
                  </a:extLst>
                </a:gridCol>
                <a:gridCol w="1290806">
                  <a:extLst>
                    <a:ext uri="{9D8B030D-6E8A-4147-A177-3AD203B41FA5}">
                      <a16:colId xmlns:a16="http://schemas.microsoft.com/office/drawing/2014/main" val="3066134857"/>
                    </a:ext>
                  </a:extLst>
                </a:gridCol>
                <a:gridCol w="1290806">
                  <a:extLst>
                    <a:ext uri="{9D8B030D-6E8A-4147-A177-3AD203B41FA5}">
                      <a16:colId xmlns:a16="http://schemas.microsoft.com/office/drawing/2014/main" val="737532776"/>
                    </a:ext>
                  </a:extLst>
                </a:gridCol>
              </a:tblGrid>
              <a:tr h="5210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rgbClr val="FF0000"/>
                          </a:solidFill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rgbClr val="FF0000"/>
                          </a:solidFill>
                        </a:rPr>
                        <a:t>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rgbClr val="002060"/>
                          </a:solidFill>
                        </a:rPr>
                        <a:t>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rgbClr val="002060"/>
                          </a:solidFill>
                        </a:rPr>
                        <a:t>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146918"/>
                  </a:ext>
                </a:extLst>
              </a:tr>
              <a:tr h="1288992">
                <a:tc>
                  <a:txBody>
                    <a:bodyPr/>
                    <a:lstStyle/>
                    <a:p>
                      <a:pPr algn="ctr"/>
                      <a:endParaRPr kumimoji="1" lang="en-US" altLang="ja-JP" sz="4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b="1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4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4400" b="1" dirty="0">
                          <a:solidFill>
                            <a:srgbClr val="002060"/>
                          </a:solidFill>
                        </a:rPr>
                        <a:t>13</a:t>
                      </a:r>
                      <a:endParaRPr kumimoji="1" lang="ja-JP" alt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400" b="1" dirty="0"/>
                    </a:p>
                    <a:p>
                      <a:pPr algn="ctr"/>
                      <a:r>
                        <a:rPr kumimoji="1" lang="en-US" altLang="ja-JP" sz="4400" b="1" dirty="0">
                          <a:solidFill>
                            <a:srgbClr val="FF0000"/>
                          </a:solidFill>
                        </a:rPr>
                        <a:t>14</a:t>
                      </a:r>
                      <a:endParaRPr kumimoji="1" lang="ja-JP" altLang="en-US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400" b="1" dirty="0"/>
                    </a:p>
                    <a:p>
                      <a:pPr algn="ctr"/>
                      <a:r>
                        <a:rPr kumimoji="1" lang="en-US" altLang="ja-JP" sz="4400" b="1" dirty="0">
                          <a:solidFill>
                            <a:srgbClr val="002060"/>
                          </a:solidFill>
                        </a:rPr>
                        <a:t>15</a:t>
                      </a:r>
                      <a:endParaRPr kumimoji="1" lang="ja-JP" alt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400" b="1" dirty="0"/>
                    </a:p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4400" b="1" dirty="0"/>
                    </a:p>
                    <a:p>
                      <a:pPr algn="ctr"/>
                      <a:r>
                        <a:rPr kumimoji="1" lang="en-US" altLang="ja-JP" sz="4400" b="1" dirty="0">
                          <a:solidFill>
                            <a:srgbClr val="002060"/>
                          </a:solidFill>
                        </a:rPr>
                        <a:t>17</a:t>
                      </a:r>
                      <a:endParaRPr kumimoji="1" lang="ja-JP" altLang="en-US" sz="4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245753"/>
                  </a:ext>
                </a:extLst>
              </a:tr>
            </a:tbl>
          </a:graphicData>
        </a:graphic>
      </p:graphicFrame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05439AF-1308-9343-71E9-1FC773621A79}"/>
              </a:ext>
            </a:extLst>
          </p:cNvPr>
          <p:cNvSpPr/>
          <p:nvPr/>
        </p:nvSpPr>
        <p:spPr>
          <a:xfrm>
            <a:off x="5966330" y="5030057"/>
            <a:ext cx="3756159" cy="31517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午　前　診　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94E10C64-BBEA-A7FD-E1D0-0515FC3B023F}"/>
              </a:ext>
            </a:extLst>
          </p:cNvPr>
          <p:cNvSpPr/>
          <p:nvPr/>
        </p:nvSpPr>
        <p:spPr>
          <a:xfrm>
            <a:off x="4660131" y="5045039"/>
            <a:ext cx="1203883" cy="2852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通常休診</a:t>
            </a:r>
          </a:p>
          <a:p>
            <a:pPr algn="ctr"/>
            <a:endParaRPr kumimoji="1" lang="ja-JP" altLang="en-US" dirty="0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AB463DD-16BF-EDCC-4143-81B03EA0B012}"/>
              </a:ext>
            </a:extLst>
          </p:cNvPr>
          <p:cNvSpPr/>
          <p:nvPr/>
        </p:nvSpPr>
        <p:spPr>
          <a:xfrm>
            <a:off x="3353932" y="5045039"/>
            <a:ext cx="1203883" cy="2852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半日再開</a:t>
            </a:r>
            <a:endParaRPr kumimoji="1" lang="ja-JP" altLang="en-US" sz="1600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30A1F841-066F-3D1C-9993-ED5E82B3BFBA}"/>
              </a:ext>
            </a:extLst>
          </p:cNvPr>
          <p:cNvSpPr/>
          <p:nvPr/>
        </p:nvSpPr>
        <p:spPr>
          <a:xfrm>
            <a:off x="2047733" y="5045039"/>
            <a:ext cx="1203883" cy="28521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振替休日</a:t>
            </a:r>
          </a:p>
          <a:p>
            <a:pPr algn="ctr"/>
            <a:endParaRPr kumimoji="1" lang="ja-JP" altLang="en-US" sz="1200" b="1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CC7DDEF-B225-0AC8-03CB-293AF0CBA4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315" y="4088476"/>
            <a:ext cx="1062052" cy="106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0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194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篤 門田</dc:creator>
  <cp:lastModifiedBy>篤 門田</cp:lastModifiedBy>
  <cp:revision>6</cp:revision>
  <cp:lastPrinted>2024-01-20T10:46:33Z</cp:lastPrinted>
  <dcterms:created xsi:type="dcterms:W3CDTF">2024-01-20T10:36:45Z</dcterms:created>
  <dcterms:modified xsi:type="dcterms:W3CDTF">2024-01-20T10:59:05Z</dcterms:modified>
</cp:coreProperties>
</file>